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62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E0827C-BCF8-41EC-9160-F77E07BD6440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DAA55B-A0CC-4513-9A1C-37F43617F9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8335">
            <a:off x="44851" y="-159419"/>
            <a:ext cx="8991600" cy="4533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91000"/>
            <a:ext cx="3581400" cy="2408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60812"/>
            <a:ext cx="3819525" cy="2697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"/>
            <a:ext cx="6752992" cy="2061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09800"/>
            <a:ext cx="6500811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267200"/>
            <a:ext cx="6469923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3810000" cy="230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4267200" cy="2284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09600"/>
            <a:ext cx="3897387" cy="2068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4117708" cy="2451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7505">
            <a:off x="-41912" y="-68942"/>
            <a:ext cx="9286875" cy="41243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7456">
            <a:off x="80378" y="4210134"/>
            <a:ext cx="4028279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55319">
            <a:off x="4463533" y="3865946"/>
            <a:ext cx="4294187" cy="2615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7503">
            <a:off x="447215" y="1720386"/>
            <a:ext cx="4917268" cy="4659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9325">
            <a:off x="4973525" y="355213"/>
            <a:ext cx="3741737" cy="291131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Intech</dc:creator>
  <cp:lastModifiedBy>Intech</cp:lastModifiedBy>
  <cp:revision>3</cp:revision>
  <dcterms:created xsi:type="dcterms:W3CDTF">2011-11-14T04:47:58Z</dcterms:created>
  <dcterms:modified xsi:type="dcterms:W3CDTF">2011-11-14T05:08:37Z</dcterms:modified>
</cp:coreProperties>
</file>